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5"/>
  </p:notesMasterIdLst>
  <p:sldIdLst>
    <p:sldId id="256" r:id="rId2"/>
    <p:sldId id="287" r:id="rId3"/>
    <p:sldId id="258" r:id="rId4"/>
    <p:sldId id="259" r:id="rId5"/>
    <p:sldId id="274" r:id="rId6"/>
    <p:sldId id="278" r:id="rId7"/>
    <p:sldId id="265" r:id="rId8"/>
    <p:sldId id="260" r:id="rId9"/>
    <p:sldId id="261" r:id="rId10"/>
    <p:sldId id="269" r:id="rId11"/>
    <p:sldId id="262" r:id="rId12"/>
    <p:sldId id="285" r:id="rId13"/>
    <p:sldId id="286" r:id="rId14"/>
  </p:sldIdLst>
  <p:sldSz cx="9144000" cy="5143500" type="screen16x9"/>
  <p:notesSz cx="6858000" cy="9144000"/>
  <p:embeddedFontLst>
    <p:embeddedFont>
      <p:font typeface="Arvo" panose="020B0604020202020204" charset="0"/>
      <p:regular r:id="rId16"/>
      <p:bold r:id="rId17"/>
      <p:italic r:id="rId18"/>
      <p:boldItalic r:id="rId19"/>
    </p:embeddedFont>
    <p:embeddedFont>
      <p:font typeface="Bodoni" panose="020B0604020202020204" charset="0"/>
      <p:regular r:id="rId20"/>
      <p:bold r:id="rId21"/>
      <p:italic r:id="rId22"/>
      <p:boldItalic r:id="rId23"/>
    </p:embeddedFont>
    <p:embeddedFont>
      <p:font typeface="Candara" panose="020E0502030303020204" pitchFamily="34" charset="0"/>
      <p:regular r:id="rId24"/>
      <p:bold r:id="rId25"/>
      <p:italic r:id="rId26"/>
      <p:boldItalic r:id="rId27"/>
    </p:embeddedFont>
    <p:embeddedFont>
      <p:font typeface="Ubuntu" panose="020B0604020202020204" charset="0"/>
      <p:regular r:id="rId28"/>
      <p:bold r:id="rId29"/>
      <p:italic r:id="rId30"/>
      <p:boldItalic r:id="rId31"/>
    </p:embeddedFont>
    <p:embeddedFont>
      <p:font typeface="Ubuntu Light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60170C-4ACB-4AFC-A66A-43E6C6168EF7}">
  <a:tblStyle styleId="{4C60170C-4ACB-4AFC-A66A-43E6C6168E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83" d="100"/>
          <a:sy n="83" d="100"/>
        </p:scale>
        <p:origin x="800" y="52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ableStyles" Target="tableStyles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442eb61d9d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442eb61d9d_0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442eb61d9d_0_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442eb61d9d_0_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442eb61d9d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442eb61d9d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442eb61d9d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442eb61d9d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42eb61d9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42eb61d9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42eb61d9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42eb61d9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42eb61d9d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42eb61d9d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">
  <p:cSld name="CUSTOM_7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1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ith frame ">
  <p:cSld name="BLANK_1_1_1">
    <p:bg>
      <p:bgPr>
        <a:solidFill>
          <a:schemeClr val="accen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4" name="Google Shape;174;p26"/>
          <p:cNvSpPr txBox="1">
            <a:spLocks noGrp="1"/>
          </p:cNvSpPr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1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lide">
  <p:cSld name="CUSTOM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2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AND_BODY_2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s slide">
  <p:cSld name="TITLE_AND_TWO_COLUMNS_1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2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5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BIG_NUMBER"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9" r:id="rId7"/>
    <p:sldLayoutId id="2147483661" r:id="rId8"/>
    <p:sldLayoutId id="2147483662" r:id="rId9"/>
    <p:sldLayoutId id="2147483664" r:id="rId10"/>
    <p:sldLayoutId id="2147483665" r:id="rId11"/>
    <p:sldLayoutId id="2147483671" r:id="rId12"/>
    <p:sldLayoutId id="214748367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Pokemon</a:t>
            </a:r>
            <a:r>
              <a:rPr lang="en-US" dirty="0"/>
              <a:t> Website</a:t>
            </a:r>
            <a:endParaRPr i="1" dirty="0"/>
          </a:p>
        </p:txBody>
      </p:sp>
      <p:sp>
        <p:nvSpPr>
          <p:cNvPr id="190" name="Google Shape;190;p30"/>
          <p:cNvSpPr txBox="1"/>
          <p:nvPr/>
        </p:nvSpPr>
        <p:spPr>
          <a:xfrm>
            <a:off x="1610650" y="2941224"/>
            <a:ext cx="2961350" cy="26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Nguyễn</a:t>
            </a:r>
            <a:r>
              <a:rPr lang="en-US" sz="1600" dirty="0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Hoàng</a:t>
            </a:r>
            <a:r>
              <a:rPr lang="en-US" sz="1600" dirty="0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Uyên</a:t>
            </a:r>
            <a:r>
              <a:rPr lang="en-US" sz="1600" dirty="0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 WB15</a:t>
            </a:r>
            <a:endParaRPr sz="1600" dirty="0">
              <a:solidFill>
                <a:schemeClr val="dk1"/>
              </a:solidFill>
              <a:latin typeface="Candara" panose="020E0502030303020204" pitchFamily="34" charset="0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/>
      <p:bldP spid="19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7200" dirty="0" err="1">
                <a:latin typeface="Candara" panose="020E0502030303020204" pitchFamily="34" charset="0"/>
              </a:rPr>
              <a:t>Trả</a:t>
            </a:r>
            <a:r>
              <a:rPr lang="en-US" sz="7200" dirty="0">
                <a:latin typeface="Candara" panose="020E0502030303020204" pitchFamily="34" charset="0"/>
              </a:rPr>
              <a:t> </a:t>
            </a:r>
            <a:r>
              <a:rPr lang="en-US" sz="7200" dirty="0" err="1">
                <a:latin typeface="Candara" panose="020E0502030303020204" pitchFamily="34" charset="0"/>
              </a:rPr>
              <a:t>l</a:t>
            </a:r>
            <a:r>
              <a:rPr lang="en-US" dirty="0" err="1">
                <a:latin typeface="Candara" panose="020E0502030303020204" pitchFamily="34" charset="0"/>
              </a:rPr>
              <a:t>ời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câu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hỏi</a:t>
            </a:r>
            <a:endParaRPr sz="7200" dirty="0">
              <a:latin typeface="Candara" panose="020E0502030303020204" pitchFamily="34" charset="0"/>
            </a:endParaRPr>
          </a:p>
        </p:txBody>
      </p:sp>
      <p:sp>
        <p:nvSpPr>
          <p:cNvPr id="304" name="Google Shape;304;p4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10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050" name="Picture 2" descr="Question Mark PNG Transparent Images | PNG All">
            <a:extLst>
              <a:ext uri="{FF2B5EF4-FFF2-40B4-BE49-F238E27FC236}">
                <a16:creationId xmlns:a16="http://schemas.microsoft.com/office/drawing/2014/main" id="{F56D77C5-02EC-4A33-A185-9A7BA3BEE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941" y="2948800"/>
            <a:ext cx="1714417" cy="1714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>
            <a:spLocks noGrp="1"/>
          </p:cNvSpPr>
          <p:nvPr>
            <p:ph type="body" idx="1"/>
          </p:nvPr>
        </p:nvSpPr>
        <p:spPr>
          <a:xfrm>
            <a:off x="1633500" y="1645621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dirty="0" err="1">
                <a:latin typeface="Candara" panose="020E0502030303020204" pitchFamily="34" charset="0"/>
              </a:rPr>
              <a:t>Khá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vui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vì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đây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là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trang</a:t>
            </a:r>
            <a:r>
              <a:rPr lang="en-US" sz="1600" dirty="0">
                <a:latin typeface="Candara" panose="020E0502030303020204" pitchFamily="34" charset="0"/>
              </a:rPr>
              <a:t> web </a:t>
            </a:r>
            <a:r>
              <a:rPr lang="en-US" sz="1600" dirty="0" err="1">
                <a:latin typeface="Candara" panose="020E0502030303020204" pitchFamily="34" charset="0"/>
              </a:rPr>
              <a:t>hoàn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chỉnh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nhất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từ</a:t>
            </a:r>
            <a:r>
              <a:rPr lang="en-US" sz="1600" dirty="0">
                <a:latin typeface="Candara" panose="020E0502030303020204" pitchFamily="34" charset="0"/>
              </a:rPr>
              <a:t> tr</a:t>
            </a:r>
            <a:r>
              <a:rPr lang="vi-VN" sz="1600" dirty="0">
                <a:latin typeface="Candara" panose="020E0502030303020204" pitchFamily="34" charset="0"/>
              </a:rPr>
              <a:t>ư</a:t>
            </a:r>
            <a:r>
              <a:rPr lang="en-US" sz="1600" dirty="0" err="1">
                <a:latin typeface="Candara" panose="020E0502030303020204" pitchFamily="34" charset="0"/>
              </a:rPr>
              <a:t>ớc</a:t>
            </a:r>
            <a:endParaRPr lang="en-US" sz="1600" dirty="0">
              <a:latin typeface="Candara" panose="020E0502030303020204" pitchFamily="34" charset="0"/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dirty="0" err="1">
                <a:latin typeface="Candara" panose="020E0502030303020204" pitchFamily="34" charset="0"/>
              </a:rPr>
              <a:t>Học</a:t>
            </a:r>
            <a:r>
              <a:rPr lang="en-US" sz="1600" dirty="0">
                <a:latin typeface="Candara" panose="020E0502030303020204" pitchFamily="34" charset="0"/>
              </a:rPr>
              <a:t> đ</a:t>
            </a:r>
            <a:r>
              <a:rPr lang="vi-VN" sz="1600" dirty="0">
                <a:latin typeface="Candara" panose="020E0502030303020204" pitchFamily="34" charset="0"/>
              </a:rPr>
              <a:t>ư</a:t>
            </a:r>
            <a:r>
              <a:rPr lang="en-US" sz="1600" dirty="0" err="1">
                <a:latin typeface="Candara" panose="020E0502030303020204" pitchFamily="34" charset="0"/>
              </a:rPr>
              <a:t>ợc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nhiều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kiến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thức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mới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về</a:t>
            </a:r>
            <a:r>
              <a:rPr lang="en-US" sz="1600" dirty="0">
                <a:latin typeface="Candara" panose="020E0502030303020204" pitchFamily="34" charset="0"/>
              </a:rPr>
              <a:t> web </a:t>
            </a:r>
            <a:r>
              <a:rPr lang="en-US" sz="1600" dirty="0" err="1">
                <a:latin typeface="Candara" panose="020E0502030303020204" pitchFamily="34" charset="0"/>
              </a:rPr>
              <a:t>và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lập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trình</a:t>
            </a:r>
            <a:r>
              <a:rPr lang="en-US" sz="1600" dirty="0">
                <a:latin typeface="Candara" panose="020E0502030303020204" pitchFamily="34" charset="0"/>
              </a:rPr>
              <a:t> web</a:t>
            </a:r>
            <a:br>
              <a:rPr lang="es" sz="1600" dirty="0">
                <a:latin typeface="Candara" panose="020E0502030303020204" pitchFamily="34" charset="0"/>
              </a:rPr>
            </a:br>
            <a:endParaRPr sz="1600" dirty="0">
              <a:solidFill>
                <a:schemeClr val="dk2"/>
              </a:solidFill>
              <a:latin typeface="Candara" panose="020E0502030303020204" pitchFamily="34" charset="0"/>
            </a:endParaRPr>
          </a:p>
        </p:txBody>
      </p:sp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Candara" panose="020E0502030303020204" pitchFamily="34" charset="0"/>
              </a:rPr>
              <a:t>Tổng</a:t>
            </a:r>
            <a:r>
              <a:rPr lang="en-US" sz="3200" dirty="0">
                <a:latin typeface="Candara" panose="020E0502030303020204" pitchFamily="34" charset="0"/>
              </a:rPr>
              <a:t> </a:t>
            </a:r>
            <a:r>
              <a:rPr lang="en-US" sz="3200" dirty="0" err="1">
                <a:latin typeface="Candara" panose="020E0502030303020204" pitchFamily="34" charset="0"/>
              </a:rPr>
              <a:t>kết</a:t>
            </a:r>
            <a:endParaRPr sz="3200" dirty="0">
              <a:latin typeface="Candara" panose="020E0502030303020204" pitchFamily="34" charset="0"/>
            </a:endParaRPr>
          </a:p>
        </p:txBody>
      </p:sp>
      <p:sp>
        <p:nvSpPr>
          <p:cNvPr id="241" name="Google Shape;241;p3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0F054D-004A-4338-8A1B-7C03C330A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1841" y="2779660"/>
            <a:ext cx="1858771" cy="1858771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59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59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59"/>
          <p:cNvSpPr txBox="1">
            <a:spLocks noGrp="1"/>
          </p:cNvSpPr>
          <p:nvPr>
            <p:ph type="body" idx="4294967295"/>
          </p:nvPr>
        </p:nvSpPr>
        <p:spPr>
          <a:xfrm>
            <a:off x="2705500" y="2953800"/>
            <a:ext cx="37905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Nguyễn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Hoàng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Uyên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WB15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chemeClr val="dk1"/>
              </a:solidFill>
              <a:latin typeface="Candara" panose="020E0502030303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Thầy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: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Nguyễn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Bá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Tùng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Lâm</a:t>
            </a:r>
            <a:endParaRPr sz="1200" dirty="0">
              <a:solidFill>
                <a:schemeClr val="dk1"/>
              </a:solidFill>
              <a:latin typeface="Candara" panose="020E0502030303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915" name="Google Shape;915;p59"/>
          <p:cNvSpPr txBox="1">
            <a:spLocks noGrp="1"/>
          </p:cNvSpPr>
          <p:nvPr>
            <p:ph type="sldNum" idx="4294967295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12</a:t>
            </a:fld>
            <a:endParaRPr sz="1200" dirty="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916" name="Google Shape;916;p59"/>
          <p:cNvSpPr txBox="1">
            <a:spLocks noGrp="1"/>
          </p:cNvSpPr>
          <p:nvPr>
            <p:ph type="ctrTitle"/>
          </p:nvPr>
        </p:nvSpPr>
        <p:spPr>
          <a:xfrm>
            <a:off x="2290415" y="1492497"/>
            <a:ext cx="4620670" cy="853500"/>
          </a:xfrm>
          <a:prstGeom prst="rect">
            <a:avLst/>
          </a:prstGeom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6600" dirty="0"/>
              <a:t>Thank </a:t>
            </a:r>
            <a:r>
              <a:rPr lang="en-US" sz="6600" dirty="0"/>
              <a:t>you</a:t>
            </a:r>
            <a:r>
              <a:rPr lang="es" sz="6600" dirty="0"/>
              <a:t>!</a:t>
            </a:r>
            <a:endParaRPr sz="6600" i="1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60"/>
          <p:cNvSpPr txBox="1">
            <a:spLocks noGrp="1"/>
          </p:cNvSpPr>
          <p:nvPr>
            <p:ph type="title"/>
          </p:nvPr>
        </p:nvSpPr>
        <p:spPr>
          <a:xfrm>
            <a:off x="2789300" y="596000"/>
            <a:ext cx="34986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922" name="Google Shape;922;p60"/>
          <p:cNvSpPr txBox="1">
            <a:spLocks noGrp="1"/>
          </p:cNvSpPr>
          <p:nvPr>
            <p:ph type="body" idx="1"/>
          </p:nvPr>
        </p:nvSpPr>
        <p:spPr>
          <a:xfrm>
            <a:off x="803100" y="1290375"/>
            <a:ext cx="7537800" cy="31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>
                <a:highlight>
                  <a:schemeClr val="lt1"/>
                </a:highlight>
              </a:rPr>
              <a:t>Presentation template by </a:t>
            </a:r>
            <a:r>
              <a:rPr lang="es" u="sng" dirty="0">
                <a:highlight>
                  <a:schemeClr val="lt1"/>
                </a:highlight>
                <a:hlinkClick r:id="rId3"/>
              </a:rPr>
              <a:t>Slidesgo</a:t>
            </a:r>
            <a:endParaRPr lang="es" u="sng" dirty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>
                <a:highlight>
                  <a:schemeClr val="lt1"/>
                </a:highlight>
              </a:rPr>
              <a:t>Th</a:t>
            </a:r>
            <a:r>
              <a:rPr lang="en-US" dirty="0" err="1">
                <a:highlight>
                  <a:schemeClr val="lt1"/>
                </a:highlight>
              </a:rPr>
              <a:t>ầy</a:t>
            </a:r>
            <a:r>
              <a:rPr lang="en-US" dirty="0">
                <a:highlight>
                  <a:schemeClr val="lt1"/>
                </a:highlight>
              </a:rPr>
              <a:t> is </a:t>
            </a:r>
            <a:r>
              <a:rPr lang="en-US" u="sng" dirty="0" err="1">
                <a:solidFill>
                  <a:schemeClr val="tx1"/>
                </a:solidFill>
                <a:highlight>
                  <a:schemeClr val="lt1"/>
                </a:highlight>
              </a:rPr>
              <a:t>Nguyễn</a:t>
            </a:r>
            <a:r>
              <a:rPr lang="en-US" u="sng" dirty="0">
                <a:solidFill>
                  <a:schemeClr val="tx1"/>
                </a:solidFill>
                <a:highlight>
                  <a:schemeClr val="lt1"/>
                </a:highlight>
              </a:rPr>
              <a:t> </a:t>
            </a:r>
            <a:r>
              <a:rPr lang="en-US" u="sng" dirty="0" err="1">
                <a:solidFill>
                  <a:schemeClr val="tx1"/>
                </a:solidFill>
                <a:highlight>
                  <a:schemeClr val="lt1"/>
                </a:highlight>
              </a:rPr>
              <a:t>Bá</a:t>
            </a:r>
            <a:r>
              <a:rPr lang="en-US" u="sng" dirty="0">
                <a:solidFill>
                  <a:schemeClr val="tx1"/>
                </a:solidFill>
                <a:highlight>
                  <a:schemeClr val="lt1"/>
                </a:highlight>
              </a:rPr>
              <a:t> </a:t>
            </a:r>
            <a:r>
              <a:rPr lang="en-US" u="sng" dirty="0" err="1">
                <a:solidFill>
                  <a:schemeClr val="tx1"/>
                </a:solidFill>
                <a:highlight>
                  <a:schemeClr val="lt1"/>
                </a:highlight>
              </a:rPr>
              <a:t>Tùng</a:t>
            </a:r>
            <a:r>
              <a:rPr lang="en-US" u="sng" dirty="0">
                <a:solidFill>
                  <a:schemeClr val="tx1"/>
                </a:solidFill>
                <a:highlight>
                  <a:schemeClr val="lt1"/>
                </a:highlight>
              </a:rPr>
              <a:t> </a:t>
            </a:r>
            <a:r>
              <a:rPr lang="en-US" u="sng" dirty="0" err="1">
                <a:solidFill>
                  <a:schemeClr val="tx1"/>
                </a:solidFill>
                <a:highlight>
                  <a:schemeClr val="lt1"/>
                </a:highlight>
              </a:rPr>
              <a:t>Lâm</a:t>
            </a:r>
            <a:endParaRPr u="sng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Icons by </a:t>
            </a:r>
            <a:r>
              <a:rPr lang="es" u="sng" dirty="0">
                <a:hlinkClick r:id="rId4"/>
              </a:rPr>
              <a:t>Flaticon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Images &amp; infographics by </a:t>
            </a:r>
            <a:r>
              <a:rPr lang="es" u="sng" dirty="0">
                <a:hlinkClick r:id="rId5"/>
              </a:rPr>
              <a:t>Freepik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Big image slide photo created by </a:t>
            </a:r>
            <a:r>
              <a:rPr lang="es" b="1" dirty="0">
                <a:latin typeface="Ubuntu"/>
                <a:ea typeface="Ubuntu"/>
                <a:cs typeface="Ubuntu"/>
                <a:sym typeface="Ubuntu"/>
              </a:rPr>
              <a:t>jcomp</a:t>
            </a:r>
            <a:r>
              <a:rPr lang="es" dirty="0"/>
              <a:t> - Freepik.com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Text &amp; Image slide photo created by </a:t>
            </a:r>
            <a:r>
              <a:rPr lang="es" b="1" dirty="0">
                <a:latin typeface="Ubuntu"/>
                <a:ea typeface="Ubuntu"/>
                <a:cs typeface="Ubuntu"/>
                <a:sym typeface="Ubuntu"/>
              </a:rPr>
              <a:t>rawpixel.com</a:t>
            </a:r>
            <a:r>
              <a:rPr lang="es" dirty="0"/>
              <a:t> - Freepik.com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Text &amp; Image slide photo created by </a:t>
            </a:r>
            <a:r>
              <a:rPr lang="es" b="1" dirty="0">
                <a:latin typeface="Ubuntu"/>
                <a:ea typeface="Ubuntu"/>
                <a:cs typeface="Ubuntu"/>
                <a:sym typeface="Ubuntu"/>
              </a:rPr>
              <a:t>Freepik</a:t>
            </a:r>
            <a:endParaRPr dirty="0"/>
          </a:p>
        </p:txBody>
      </p:sp>
      <p:sp>
        <p:nvSpPr>
          <p:cNvPr id="923" name="Google Shape;923;p6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13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BF53-2347-4079-BA46-C126A8EBC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err="1">
                <a:latin typeface="Candara" panose="020E0502030303020204" pitchFamily="34" charset="0"/>
              </a:rPr>
              <a:t>Thứ</a:t>
            </a:r>
            <a:r>
              <a:rPr lang="en-US" sz="3200" dirty="0">
                <a:latin typeface="Candara" panose="020E0502030303020204" pitchFamily="34" charset="0"/>
              </a:rPr>
              <a:t> </a:t>
            </a:r>
            <a:r>
              <a:rPr lang="en-US" sz="3200" dirty="0" err="1">
                <a:latin typeface="Candara" panose="020E0502030303020204" pitchFamily="34" charset="0"/>
              </a:rPr>
              <a:t>tự</a:t>
            </a:r>
            <a:r>
              <a:rPr lang="en-US" sz="3200" dirty="0">
                <a:latin typeface="Candara" panose="020E0502030303020204" pitchFamily="34" charset="0"/>
              </a:rPr>
              <a:t> </a:t>
            </a:r>
            <a:r>
              <a:rPr lang="en-US" sz="3200" dirty="0" err="1">
                <a:latin typeface="Candara" panose="020E0502030303020204" pitchFamily="34" charset="0"/>
              </a:rPr>
              <a:t>nội</a:t>
            </a:r>
            <a:r>
              <a:rPr lang="en-US" sz="3200" dirty="0">
                <a:latin typeface="Candara" panose="020E0502030303020204" pitchFamily="34" charset="0"/>
              </a:rPr>
              <a:t> dung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022084-9878-4DAE-8B68-4A7A5EC5DC15}"/>
              </a:ext>
            </a:extLst>
          </p:cNvPr>
          <p:cNvSpPr/>
          <p:nvPr/>
        </p:nvSpPr>
        <p:spPr>
          <a:xfrm>
            <a:off x="4664208" y="2571750"/>
            <a:ext cx="952821" cy="271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97F7E7-6D5F-41B2-A1E5-7225E3C150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64208" y="2129321"/>
            <a:ext cx="2920800" cy="578100"/>
          </a:xfrm>
        </p:spPr>
        <p:txBody>
          <a:bodyPr/>
          <a:lstStyle/>
          <a:p>
            <a:pPr marL="482600" indent="-342900">
              <a:buAutoNum type="arabicParenR"/>
            </a:pPr>
            <a:r>
              <a:rPr lang="en-US" sz="1600" dirty="0" err="1">
                <a:latin typeface="Candara" panose="020E0502030303020204" pitchFamily="34" charset="0"/>
              </a:rPr>
              <a:t>Nguồn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gốc</a:t>
            </a:r>
            <a:r>
              <a:rPr lang="en-US" sz="1600" dirty="0">
                <a:latin typeface="Candara" panose="020E0502030303020204" pitchFamily="34" charset="0"/>
              </a:rPr>
              <a:t> ý t</a:t>
            </a:r>
            <a:r>
              <a:rPr lang="vi-VN" sz="1600" dirty="0">
                <a:latin typeface="Candara" panose="020E0502030303020204" pitchFamily="34" charset="0"/>
              </a:rPr>
              <a:t>ư</a:t>
            </a:r>
            <a:r>
              <a:rPr lang="en-US" sz="1600" dirty="0" err="1">
                <a:latin typeface="Candara" panose="020E0502030303020204" pitchFamily="34" charset="0"/>
              </a:rPr>
              <a:t>ởng</a:t>
            </a:r>
            <a:endParaRPr lang="en-US" sz="1600" dirty="0">
              <a:latin typeface="Candara" panose="020E0502030303020204" pitchFamily="34" charset="0"/>
            </a:endParaRPr>
          </a:p>
          <a:p>
            <a:pPr marL="482600" indent="-342900">
              <a:buAutoNum type="arabicParenR"/>
            </a:pPr>
            <a:r>
              <a:rPr lang="en-US" sz="1600" dirty="0" err="1">
                <a:latin typeface="Candara" panose="020E0502030303020204" pitchFamily="34" charset="0"/>
              </a:rPr>
              <a:t>Nhu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cầu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và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lợi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ích</a:t>
            </a:r>
            <a:endParaRPr lang="en-US" sz="1600" dirty="0">
              <a:latin typeface="Candara" panose="020E0502030303020204" pitchFamily="34" charset="0"/>
            </a:endParaRPr>
          </a:p>
          <a:p>
            <a:pPr marL="482600" indent="-342900">
              <a:buAutoNum type="arabicParenR"/>
            </a:pPr>
            <a:r>
              <a:rPr lang="en-US" sz="1600" dirty="0" err="1">
                <a:latin typeface="Candara" panose="020E0502030303020204" pitchFamily="34" charset="0"/>
              </a:rPr>
              <a:t>Quá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trình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làm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sản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phẩm</a:t>
            </a:r>
            <a:endParaRPr lang="en-US" sz="1600" dirty="0">
              <a:latin typeface="Candara" panose="020E0502030303020204" pitchFamily="34" charset="0"/>
            </a:endParaRPr>
          </a:p>
          <a:p>
            <a:pPr marL="482600" indent="-342900">
              <a:buAutoNum type="arabicParenR"/>
            </a:pPr>
            <a:r>
              <a:rPr lang="en-US" sz="1600" dirty="0" err="1">
                <a:latin typeface="Candara" panose="020E0502030303020204" pitchFamily="34" charset="0"/>
              </a:rPr>
              <a:t>Hướng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dẫn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sử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dụng</a:t>
            </a:r>
            <a:endParaRPr lang="en-US" sz="1600" dirty="0">
              <a:latin typeface="Candara" panose="020E0502030303020204" pitchFamily="34" charset="0"/>
            </a:endParaRPr>
          </a:p>
          <a:p>
            <a:pPr marL="482600" indent="-342900">
              <a:buAutoNum type="arabicParenR"/>
            </a:pPr>
            <a:r>
              <a:rPr lang="en-US" sz="1600" dirty="0" err="1">
                <a:latin typeface="Candara" panose="020E0502030303020204" pitchFamily="34" charset="0"/>
              </a:rPr>
              <a:t>Trình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bày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sản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phẩm</a:t>
            </a:r>
            <a:endParaRPr lang="en-US" sz="1600" dirty="0">
              <a:latin typeface="Candara" panose="020E0502030303020204" pitchFamily="34" charset="0"/>
            </a:endParaRPr>
          </a:p>
          <a:p>
            <a:pPr marL="482600" indent="-342900">
              <a:buAutoNum type="arabicParenR"/>
            </a:pPr>
            <a:r>
              <a:rPr lang="en-US" sz="1600" dirty="0" err="1">
                <a:latin typeface="Candara" panose="020E0502030303020204" pitchFamily="34" charset="0"/>
              </a:rPr>
              <a:t>Hạn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chế</a:t>
            </a:r>
            <a:endParaRPr lang="en-US" sz="1600" dirty="0">
              <a:latin typeface="Candara" panose="020E0502030303020204" pitchFamily="34" charset="0"/>
            </a:endParaRPr>
          </a:p>
          <a:p>
            <a:pPr marL="482600" indent="-342900">
              <a:buAutoNum type="arabicParenR"/>
            </a:pPr>
            <a:r>
              <a:rPr lang="en-US" sz="1600" dirty="0" err="1">
                <a:latin typeface="Candara" panose="020E0502030303020204" pitchFamily="34" charset="0"/>
              </a:rPr>
              <a:t>Trả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lời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câu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hỏi</a:t>
            </a:r>
            <a:endParaRPr lang="en-US" sz="1600" dirty="0">
              <a:latin typeface="Candara" panose="020E0502030303020204" pitchFamily="34" charset="0"/>
            </a:endParaRPr>
          </a:p>
          <a:p>
            <a:pPr marL="482600" indent="-342900">
              <a:buAutoNum type="arabicParenR"/>
            </a:pPr>
            <a:r>
              <a:rPr lang="en-US" sz="1600" dirty="0" err="1">
                <a:latin typeface="Candara" panose="020E0502030303020204" pitchFamily="34" charset="0"/>
              </a:rPr>
              <a:t>Tổng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kết</a:t>
            </a:r>
            <a:endParaRPr lang="en-US" sz="1600" dirty="0">
              <a:latin typeface="Candara" panose="020E0502030303020204" pitchFamily="34" charset="0"/>
            </a:endParaRPr>
          </a:p>
          <a:p>
            <a:pPr marL="482600" indent="-342900">
              <a:buAutoNum type="arabicParenR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567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err="1">
                <a:latin typeface="Candara" panose="020E0502030303020204" pitchFamily="34" charset="0"/>
              </a:rPr>
              <a:t>Nguồn</a:t>
            </a:r>
            <a:r>
              <a:rPr lang="en-US" sz="4400" dirty="0">
                <a:latin typeface="Candara" panose="020E0502030303020204" pitchFamily="34" charset="0"/>
              </a:rPr>
              <a:t> </a:t>
            </a:r>
            <a:r>
              <a:rPr lang="en-US" sz="4400" dirty="0" err="1">
                <a:latin typeface="Candara" panose="020E0502030303020204" pitchFamily="34" charset="0"/>
              </a:rPr>
              <a:t>gốc</a:t>
            </a:r>
            <a:r>
              <a:rPr lang="en-US" sz="4400" dirty="0">
                <a:latin typeface="Candara" panose="020E0502030303020204" pitchFamily="34" charset="0"/>
              </a:rPr>
              <a:t> ý </a:t>
            </a:r>
            <a:r>
              <a:rPr lang="en-US" sz="4400" dirty="0" err="1">
                <a:latin typeface="Candara" panose="020E0502030303020204" pitchFamily="34" charset="0"/>
              </a:rPr>
              <a:t>tưởng</a:t>
            </a:r>
            <a:endParaRPr sz="4400" b="1" dirty="0">
              <a:latin typeface="Candara" panose="020E0502030303020204" pitchFamily="34" charset="0"/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1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</a:pPr>
            <a:r>
              <a:rPr lang="en-US" sz="1800" dirty="0" err="1">
                <a:latin typeface="Candara" panose="020E0502030303020204" pitchFamily="34" charset="0"/>
              </a:rPr>
              <a:t>Có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ch</a:t>
            </a:r>
            <a:r>
              <a:rPr lang="vi-VN" sz="1800" dirty="0">
                <a:latin typeface="Candara" panose="020E0502030303020204" pitchFamily="34" charset="0"/>
              </a:rPr>
              <a:t>ơ</a:t>
            </a:r>
            <a:r>
              <a:rPr lang="en-US" sz="1800" dirty="0" err="1">
                <a:latin typeface="Candara" panose="020E0502030303020204" pitchFamily="34" charset="0"/>
              </a:rPr>
              <a:t>i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mấy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trò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Pokemon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nên</a:t>
            </a:r>
            <a:r>
              <a:rPr lang="en-US" sz="1800" dirty="0">
                <a:latin typeface="Candara" panose="020E0502030303020204" pitchFamily="34" charset="0"/>
              </a:rPr>
              <a:t> hay </a:t>
            </a:r>
            <a:r>
              <a:rPr lang="en-US" sz="1800" dirty="0" err="1">
                <a:latin typeface="Candara" panose="020E0502030303020204" pitchFamily="34" charset="0"/>
              </a:rPr>
              <a:t>lên</a:t>
            </a:r>
            <a:r>
              <a:rPr lang="en-US" sz="1800" dirty="0">
                <a:latin typeface="Candara" panose="020E0502030303020204" pitchFamily="34" charset="0"/>
              </a:rPr>
              <a:t> pokemon.com </a:t>
            </a:r>
            <a:r>
              <a:rPr lang="en-US" sz="1800" dirty="0" err="1">
                <a:latin typeface="Candara" panose="020E0502030303020204" pitchFamily="34" charset="0"/>
              </a:rPr>
              <a:t>để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tìm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thông</a:t>
            </a:r>
            <a:r>
              <a:rPr lang="en-US" sz="1800" dirty="0">
                <a:latin typeface="Candara" panose="020E0502030303020204" pitchFamily="34" charset="0"/>
              </a:rPr>
              <a:t> tin.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</a:pPr>
            <a:r>
              <a:rPr lang="en-US" sz="1800" dirty="0" err="1">
                <a:latin typeface="Candara" panose="020E0502030303020204" pitchFamily="34" charset="0"/>
              </a:rPr>
              <a:t>Thấy</a:t>
            </a:r>
            <a:r>
              <a:rPr lang="en-US" sz="1800" dirty="0">
                <a:latin typeface="Candara" panose="020E0502030303020204" pitchFamily="34" charset="0"/>
              </a:rPr>
              <a:t> web </a:t>
            </a:r>
            <a:r>
              <a:rPr lang="en-US" sz="1800" dirty="0" err="1">
                <a:latin typeface="Candara" panose="020E0502030303020204" pitchFamily="34" charset="0"/>
              </a:rPr>
              <a:t>đẹp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nên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làm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theo.</a:t>
            </a:r>
            <a:endParaRPr lang="en-US" sz="1800" dirty="0">
              <a:latin typeface="Candara" panose="020E0502030303020204" pitchFamily="34" charset="0"/>
            </a:endParaRPr>
          </a:p>
        </p:txBody>
      </p:sp>
      <p:sp>
        <p:nvSpPr>
          <p:cNvPr id="212" name="Google Shape;212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  <p:cxnSp>
        <p:nvCxnSpPr>
          <p:cNvPr id="213" name="Google Shape;213;p32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Pikachu PNG">
            <a:extLst>
              <a:ext uri="{FF2B5EF4-FFF2-40B4-BE49-F238E27FC236}">
                <a16:creationId xmlns:a16="http://schemas.microsoft.com/office/drawing/2014/main" id="{6482AB38-AB38-4188-A12E-1FE333C9B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055" y="476410"/>
            <a:ext cx="3687953" cy="3883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/>
      <p:bldP spid="211" grpId="0" uiExpand="1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>
            <a:spLocks noGrp="1"/>
          </p:cNvSpPr>
          <p:nvPr>
            <p:ph type="subTitle" idx="1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800" dirty="0" err="1">
                <a:latin typeface="Candara" panose="020E0502030303020204" pitchFamily="34" charset="0"/>
              </a:rPr>
              <a:t>Mọi</a:t>
            </a:r>
            <a:r>
              <a:rPr lang="en-US" sz="1800" dirty="0">
                <a:latin typeface="Candara" panose="020E0502030303020204" pitchFamily="34" charset="0"/>
              </a:rPr>
              <a:t> ng</a:t>
            </a:r>
            <a:r>
              <a:rPr lang="vi-VN" sz="1800" dirty="0">
                <a:latin typeface="Candara" panose="020E0502030303020204" pitchFamily="34" charset="0"/>
              </a:rPr>
              <a:t>ư</a:t>
            </a:r>
            <a:r>
              <a:rPr lang="en-US" sz="1800" dirty="0" err="1">
                <a:latin typeface="Candara" panose="020E0502030303020204" pitchFamily="34" charset="0"/>
              </a:rPr>
              <a:t>ời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biết</a:t>
            </a:r>
            <a:r>
              <a:rPr lang="en-US" sz="1800" dirty="0">
                <a:latin typeface="Candara" panose="020E0502030303020204" pitchFamily="34" charset="0"/>
              </a:rPr>
              <a:t> tin </a:t>
            </a:r>
            <a:r>
              <a:rPr lang="en-US" sz="1800" dirty="0" err="1">
                <a:latin typeface="Candara" panose="020E0502030303020204" pitchFamily="34" charset="0"/>
              </a:rPr>
              <a:t>tức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mới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về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Pokemon</a:t>
            </a:r>
            <a:r>
              <a:rPr lang="en-US" sz="1800" dirty="0">
                <a:latin typeface="Candara" panose="020E0502030303020204" pitchFamily="34" charset="0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800" dirty="0" err="1">
                <a:latin typeface="Candara" panose="020E0502030303020204" pitchFamily="34" charset="0"/>
              </a:rPr>
              <a:t>Tìm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hiểu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thông</a:t>
            </a:r>
            <a:r>
              <a:rPr lang="en-US" sz="1800" dirty="0">
                <a:latin typeface="Candara" panose="020E0502030303020204" pitchFamily="34" charset="0"/>
              </a:rPr>
              <a:t> tin </a:t>
            </a:r>
            <a:r>
              <a:rPr lang="en-US" sz="1800" dirty="0" err="1">
                <a:latin typeface="Candara" panose="020E0502030303020204" pitchFamily="34" charset="0"/>
              </a:rPr>
              <a:t>về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một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Pokemon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nào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đó</a:t>
            </a:r>
            <a:r>
              <a:rPr lang="en-US" sz="1800" dirty="0">
                <a:latin typeface="Candara" panose="020E0502030303020204" pitchFamily="34" charset="0"/>
              </a:rPr>
              <a:t>.</a:t>
            </a:r>
            <a:endParaRPr sz="1800" dirty="0">
              <a:latin typeface="Candara" panose="020E0502030303020204" pitchFamily="34" charset="0"/>
            </a:endParaRPr>
          </a:p>
        </p:txBody>
      </p:sp>
      <p:sp>
        <p:nvSpPr>
          <p:cNvPr id="220" name="Google Shape;220;p33"/>
          <p:cNvSpPr txBox="1">
            <a:spLocks noGrp="1"/>
          </p:cNvSpPr>
          <p:nvPr>
            <p:ph type="title"/>
          </p:nvPr>
        </p:nvSpPr>
        <p:spPr>
          <a:xfrm>
            <a:off x="2675900" y="1220010"/>
            <a:ext cx="3926100" cy="1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600" dirty="0" err="1">
                <a:solidFill>
                  <a:schemeClr val="dk2"/>
                </a:solidFill>
              </a:rPr>
              <a:t>Nhu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r>
              <a:rPr lang="en-US" sz="3600" dirty="0" err="1">
                <a:solidFill>
                  <a:schemeClr val="dk2"/>
                </a:solidFill>
              </a:rPr>
              <a:t>cầu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r>
              <a:rPr lang="en-US" sz="3600" dirty="0" err="1">
                <a:solidFill>
                  <a:schemeClr val="dk2"/>
                </a:solidFill>
              </a:rPr>
              <a:t>và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r>
              <a:rPr lang="en-US" sz="3600" dirty="0" err="1">
                <a:solidFill>
                  <a:schemeClr val="dk2"/>
                </a:solidFill>
              </a:rPr>
              <a:t>lợi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r>
              <a:rPr lang="en-US" sz="3600" dirty="0" err="1">
                <a:solidFill>
                  <a:schemeClr val="dk2"/>
                </a:solidFill>
              </a:rPr>
              <a:t>ích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endParaRPr sz="3600" b="1" dirty="0">
              <a:solidFill>
                <a:schemeClr val="dk2"/>
              </a:solidFill>
            </a:endParaRPr>
          </a:p>
        </p:txBody>
      </p:sp>
      <p:sp>
        <p:nvSpPr>
          <p:cNvPr id="221" name="Google Shape;221;p3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" name="Google Shape;669;p48"/>
          <p:cNvGrpSpPr/>
          <p:nvPr/>
        </p:nvGrpSpPr>
        <p:grpSpPr>
          <a:xfrm>
            <a:off x="1907514" y="1611245"/>
            <a:ext cx="5328973" cy="2793092"/>
            <a:chOff x="1907514" y="1611245"/>
            <a:chExt cx="5328973" cy="2793092"/>
          </a:xfrm>
        </p:grpSpPr>
        <p:sp>
          <p:nvSpPr>
            <p:cNvPr id="670" name="Google Shape;670;p48"/>
            <p:cNvSpPr/>
            <p:nvPr/>
          </p:nvSpPr>
          <p:spPr>
            <a:xfrm>
              <a:off x="1907514" y="1611245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3974021" y="1611245"/>
              <a:ext cx="1101018" cy="1191534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2921990" y="3212803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5000161" y="3212803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6040529" y="1611245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1976560" y="2983732"/>
              <a:ext cx="5259926" cy="48117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2284006" y="2909504"/>
              <a:ext cx="267557" cy="224852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3321575" y="2909732"/>
              <a:ext cx="267557" cy="224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4359144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5399513" y="2909732"/>
              <a:ext cx="264757" cy="224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6474638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1" name="Google Shape;681;p4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latin typeface="Candara" panose="020E0502030303020204" pitchFamily="34" charset="0"/>
              </a:rPr>
              <a:t>Quá</a:t>
            </a:r>
            <a:r>
              <a:rPr lang="en-US" sz="2800" dirty="0">
                <a:latin typeface="Candara" panose="020E0502030303020204" pitchFamily="34" charset="0"/>
              </a:rPr>
              <a:t> </a:t>
            </a:r>
            <a:r>
              <a:rPr lang="en-US" sz="2800" dirty="0" err="1">
                <a:latin typeface="Candara" panose="020E0502030303020204" pitchFamily="34" charset="0"/>
              </a:rPr>
              <a:t>trình</a:t>
            </a:r>
            <a:r>
              <a:rPr lang="en-US" sz="2800" dirty="0">
                <a:latin typeface="Candara" panose="020E0502030303020204" pitchFamily="34" charset="0"/>
              </a:rPr>
              <a:t> </a:t>
            </a:r>
            <a:r>
              <a:rPr lang="en-US" sz="2800" dirty="0" err="1">
                <a:latin typeface="Candara" panose="020E0502030303020204" pitchFamily="34" charset="0"/>
              </a:rPr>
              <a:t>làm</a:t>
            </a:r>
            <a:endParaRPr sz="2800" dirty="0">
              <a:latin typeface="Candara" panose="020E0502030303020204" pitchFamily="34" charset="0"/>
            </a:endParaRPr>
          </a:p>
        </p:txBody>
      </p:sp>
      <p:sp>
        <p:nvSpPr>
          <p:cNvPr id="682" name="Google Shape;682;p48"/>
          <p:cNvSpPr txBox="1">
            <a:spLocks noGrp="1"/>
          </p:cNvSpPr>
          <p:nvPr>
            <p:ph type="body" idx="4294967295"/>
          </p:nvPr>
        </p:nvSpPr>
        <p:spPr>
          <a:xfrm>
            <a:off x="1907525" y="1688913"/>
            <a:ext cx="1099500" cy="991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Tham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khảo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web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mẫu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lên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ý t</a:t>
            </a:r>
            <a:r>
              <a:rPr lang="vi-VN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ư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ởng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.</a:t>
            </a:r>
            <a:endParaRPr sz="12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84" name="Google Shape;684;p48"/>
          <p:cNvSpPr txBox="1">
            <a:spLocks noGrp="1"/>
          </p:cNvSpPr>
          <p:nvPr>
            <p:ph type="body" idx="4294967295"/>
          </p:nvPr>
        </p:nvSpPr>
        <p:spPr>
          <a:xfrm>
            <a:off x="3962475" y="1769893"/>
            <a:ext cx="1099500" cy="787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Làm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con (news,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pokedex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).</a:t>
            </a:r>
            <a:endParaRPr sz="12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86" name="Google Shape;686;p48"/>
          <p:cNvSpPr txBox="1">
            <a:spLocks noGrp="1"/>
          </p:cNvSpPr>
          <p:nvPr>
            <p:ph type="body" idx="4294967295"/>
          </p:nvPr>
        </p:nvSpPr>
        <p:spPr>
          <a:xfrm>
            <a:off x="2942200" y="3426981"/>
            <a:ext cx="1057200" cy="876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Làm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phần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chính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cho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chủ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.</a:t>
            </a:r>
            <a:endParaRPr sz="12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88" name="Google Shape;688;p48"/>
          <p:cNvSpPr txBox="1">
            <a:spLocks noGrp="1"/>
          </p:cNvSpPr>
          <p:nvPr>
            <p:ph type="body" idx="4294967295"/>
          </p:nvPr>
        </p:nvSpPr>
        <p:spPr>
          <a:xfrm>
            <a:off x="4991100" y="3426981"/>
            <a:ext cx="1128300" cy="876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Thêm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chi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tiết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nhỏ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cho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web (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đổi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màu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khi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di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chuột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, …).</a:t>
            </a:r>
            <a:br>
              <a:rPr lang="e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endParaRPr sz="12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90" name="Google Shape;690;p48"/>
          <p:cNvSpPr txBox="1"/>
          <p:nvPr/>
        </p:nvSpPr>
        <p:spPr>
          <a:xfrm>
            <a:off x="5954025" y="1769893"/>
            <a:ext cx="1282500" cy="818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Sửa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lỗi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và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hoàn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thiện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.</a:t>
            </a:r>
            <a:br>
              <a:rPr lang="es" sz="10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endParaRPr sz="10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92" name="Google Shape;692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5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A4F600-528F-4DE0-81F9-8032DDD3809C}"/>
              </a:ext>
            </a:extLst>
          </p:cNvPr>
          <p:cNvSpPr txBox="1"/>
          <p:nvPr/>
        </p:nvSpPr>
        <p:spPr>
          <a:xfrm>
            <a:off x="614723" y="3534655"/>
            <a:ext cx="17673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andara" panose="020E0502030303020204" pitchFamily="34" charset="0"/>
              </a:rPr>
              <a:t>Em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đã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làm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trong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khoảng</a:t>
            </a:r>
            <a:r>
              <a:rPr lang="en-US" dirty="0">
                <a:latin typeface="Candara" panose="020E0502030303020204" pitchFamily="34" charset="0"/>
              </a:rPr>
              <a:t> 5 </a:t>
            </a:r>
            <a:r>
              <a:rPr lang="en-US" dirty="0" err="1">
                <a:latin typeface="Candara" panose="020E0502030303020204" pitchFamily="34" charset="0"/>
              </a:rPr>
              <a:t>tuần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và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một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ít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khi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nghỉ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Tết</a:t>
            </a:r>
            <a:r>
              <a:rPr lang="en-US" dirty="0">
                <a:latin typeface="Candara" panose="020E0502030303020204" pitchFamily="34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2" grpId="0" build="p"/>
      <p:bldP spid="684" grpId="0" build="p"/>
      <p:bldP spid="686" grpId="0" build="p"/>
      <p:bldP spid="688" grpId="0" build="p"/>
      <p:bldP spid="690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2"/>
          <p:cNvSpPr/>
          <p:nvPr/>
        </p:nvSpPr>
        <p:spPr>
          <a:xfrm>
            <a:off x="3635075" y="727050"/>
            <a:ext cx="2352600" cy="18447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ndara" panose="020E0502030303020204" pitchFamily="34" charset="0"/>
            </a:endParaRPr>
          </a:p>
        </p:txBody>
      </p:sp>
      <p:sp>
        <p:nvSpPr>
          <p:cNvPr id="740" name="Google Shape;740;p52"/>
          <p:cNvSpPr/>
          <p:nvPr/>
        </p:nvSpPr>
        <p:spPr>
          <a:xfrm>
            <a:off x="6111750" y="727050"/>
            <a:ext cx="2352600" cy="18447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  <a:latin typeface="Candara" panose="020E0502030303020204" pitchFamily="34" charset="0"/>
            </a:endParaRPr>
          </a:p>
        </p:txBody>
      </p:sp>
      <p:sp>
        <p:nvSpPr>
          <p:cNvPr id="741" name="Google Shape;741;p52"/>
          <p:cNvSpPr/>
          <p:nvPr/>
        </p:nvSpPr>
        <p:spPr>
          <a:xfrm>
            <a:off x="3635075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ndara" panose="020E0502030303020204" pitchFamily="34" charset="0"/>
            </a:endParaRPr>
          </a:p>
        </p:txBody>
      </p:sp>
      <p:sp>
        <p:nvSpPr>
          <p:cNvPr id="743" name="Google Shape;743;p52"/>
          <p:cNvSpPr txBox="1"/>
          <p:nvPr/>
        </p:nvSpPr>
        <p:spPr>
          <a:xfrm>
            <a:off x="3711275" y="1081350"/>
            <a:ext cx="21666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 </a:t>
            </a:r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Pokedex</a:t>
            </a:r>
            <a:br>
              <a:rPr lang="es" dirty="0">
                <a:solidFill>
                  <a:schemeClr val="lt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r>
              <a:rPr lang="en-US" sz="1200" dirty="0">
                <a:latin typeface="Candara" panose="020E0502030303020204" pitchFamily="34" charset="0"/>
              </a:rPr>
              <a:t>Click </a:t>
            </a:r>
            <a:r>
              <a:rPr lang="en-US" sz="1200" dirty="0" err="1">
                <a:latin typeface="Candara" panose="020E0502030303020204" pitchFamily="34" charset="0"/>
              </a:rPr>
              <a:t>ảnh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Pokemon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để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truy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cập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trang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Pokedex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của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nó</a:t>
            </a:r>
            <a:r>
              <a:rPr lang="en-US" sz="1200" dirty="0">
                <a:latin typeface="Candara" panose="020E050203030302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2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744" name="Google Shape;744;p52"/>
          <p:cNvSpPr txBox="1"/>
          <p:nvPr/>
        </p:nvSpPr>
        <p:spPr>
          <a:xfrm>
            <a:off x="6285450" y="1046125"/>
            <a:ext cx="19929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Về</a:t>
            </a:r>
            <a:r>
              <a:rPr lang="en-US" sz="1600" dirty="0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</a:t>
            </a:r>
            <a:r>
              <a:rPr lang="en-US" sz="1600" dirty="0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chủ</a:t>
            </a:r>
            <a:br>
              <a:rPr lang="es" dirty="0">
                <a:solidFill>
                  <a:schemeClr val="lt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r>
              <a:rPr lang="en-US" sz="1200" dirty="0">
                <a:latin typeface="Candara" panose="020E0502030303020204" pitchFamily="34" charset="0"/>
              </a:rPr>
              <a:t>Click </a:t>
            </a:r>
            <a:r>
              <a:rPr lang="en-US" sz="1200" dirty="0" err="1">
                <a:latin typeface="Candara" panose="020E0502030303020204" pitchFamily="34" charset="0"/>
              </a:rPr>
              <a:t>hình</a:t>
            </a:r>
            <a:r>
              <a:rPr lang="en-US" sz="1200" dirty="0">
                <a:latin typeface="Candara" panose="020E0502030303020204" pitchFamily="34" charset="0"/>
              </a:rPr>
              <a:t> “Home” </a:t>
            </a:r>
            <a:r>
              <a:rPr lang="en-US" sz="1200" dirty="0" err="1">
                <a:latin typeface="Candara" panose="020E0502030303020204" pitchFamily="34" charset="0"/>
              </a:rPr>
              <a:t>trên</a:t>
            </a:r>
            <a:r>
              <a:rPr lang="en-US" sz="1200" dirty="0">
                <a:latin typeface="Candara" panose="020E0502030303020204" pitchFamily="34" charset="0"/>
              </a:rPr>
              <a:t> nav bar </a:t>
            </a:r>
            <a:r>
              <a:rPr lang="en-US" sz="1200" dirty="0" err="1">
                <a:latin typeface="Candara" panose="020E0502030303020204" pitchFamily="34" charset="0"/>
              </a:rPr>
              <a:t>để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về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trang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chủ</a:t>
            </a:r>
            <a:r>
              <a:rPr lang="en-US" sz="1200" dirty="0">
                <a:latin typeface="Candara" panose="020E050203030302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2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745" name="Google Shape;745;p52"/>
          <p:cNvSpPr txBox="1"/>
          <p:nvPr/>
        </p:nvSpPr>
        <p:spPr>
          <a:xfrm>
            <a:off x="3711275" y="3003300"/>
            <a:ext cx="21036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 tin </a:t>
            </a:r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tức</a:t>
            </a:r>
            <a:br>
              <a:rPr lang="es" dirty="0">
                <a:solidFill>
                  <a:srgbClr val="B7B7B7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r>
              <a:rPr lang="en-US" sz="1200" dirty="0">
                <a:latin typeface="Candara" panose="020E0502030303020204" pitchFamily="34" charset="0"/>
              </a:rPr>
              <a:t>Click </a:t>
            </a:r>
            <a:r>
              <a:rPr lang="en-US" sz="1200" dirty="0" err="1">
                <a:latin typeface="Candara" panose="020E0502030303020204" pitchFamily="34" charset="0"/>
              </a:rPr>
              <a:t>những</a:t>
            </a:r>
            <a:r>
              <a:rPr lang="en-US" sz="1200" dirty="0">
                <a:latin typeface="Candara" panose="020E0502030303020204" pitchFamily="34" charset="0"/>
              </a:rPr>
              <a:t> ô tin </a:t>
            </a:r>
            <a:r>
              <a:rPr lang="en-US" sz="1200" dirty="0" err="1">
                <a:latin typeface="Candara" panose="020E0502030303020204" pitchFamily="34" charset="0"/>
              </a:rPr>
              <a:t>tức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để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truy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cập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trang</a:t>
            </a:r>
            <a:r>
              <a:rPr lang="en-US" sz="1200" dirty="0">
                <a:latin typeface="Candara" panose="020E0502030303020204" pitchFamily="34" charset="0"/>
              </a:rPr>
              <a:t> tin </a:t>
            </a:r>
            <a:r>
              <a:rPr lang="en-US" sz="1200" dirty="0" err="1">
                <a:latin typeface="Candara" panose="020E0502030303020204" pitchFamily="34" charset="0"/>
              </a:rPr>
              <a:t>tức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đó</a:t>
            </a:r>
            <a:r>
              <a:rPr lang="en-US" sz="1200" dirty="0">
                <a:latin typeface="Candara" panose="020E050203030302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2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747" name="Google Shape;747;p5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748" name="Google Shape;748;p52"/>
          <p:cNvSpPr txBox="1">
            <a:spLocks noGrp="1"/>
          </p:cNvSpPr>
          <p:nvPr>
            <p:ph type="title"/>
          </p:nvPr>
        </p:nvSpPr>
        <p:spPr>
          <a:xfrm>
            <a:off x="865650" y="2402843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SzPts val="1100"/>
            </a:pPr>
            <a:r>
              <a:rPr lang="en-US" sz="2000" dirty="0">
                <a:latin typeface="Candara" panose="020E0502030303020204" pitchFamily="34" charset="0"/>
              </a:rPr>
              <a:t>H</a:t>
            </a:r>
            <a:r>
              <a:rPr lang="vi-VN" sz="2000" dirty="0">
                <a:latin typeface="Candara" panose="020E0502030303020204" pitchFamily="34" charset="0"/>
              </a:rPr>
              <a:t>ư</a:t>
            </a:r>
            <a:r>
              <a:rPr lang="en-US" sz="2000" dirty="0" err="1">
                <a:latin typeface="Candara" panose="020E0502030303020204" pitchFamily="34" charset="0"/>
              </a:rPr>
              <a:t>ớng</a:t>
            </a:r>
            <a:r>
              <a:rPr lang="en-US" sz="2000" dirty="0">
                <a:latin typeface="Candara" panose="020E0502030303020204" pitchFamily="34" charset="0"/>
              </a:rPr>
              <a:t> </a:t>
            </a:r>
            <a:r>
              <a:rPr lang="en-US" sz="2000" dirty="0" err="1">
                <a:latin typeface="Candara" panose="020E0502030303020204" pitchFamily="34" charset="0"/>
              </a:rPr>
              <a:t>dẫn</a:t>
            </a:r>
            <a:r>
              <a:rPr lang="en-US" sz="2000" dirty="0">
                <a:latin typeface="Candara" panose="020E0502030303020204" pitchFamily="34" charset="0"/>
              </a:rPr>
              <a:t> </a:t>
            </a:r>
            <a:r>
              <a:rPr lang="en-US" sz="2000" dirty="0" err="1">
                <a:latin typeface="Candara" panose="020E0502030303020204" pitchFamily="34" charset="0"/>
              </a:rPr>
              <a:t>sử</a:t>
            </a:r>
            <a:r>
              <a:rPr lang="en-US" sz="2000" dirty="0">
                <a:latin typeface="Candara" panose="020E0502030303020204" pitchFamily="34" charset="0"/>
              </a:rPr>
              <a:t> </a:t>
            </a:r>
            <a:r>
              <a:rPr lang="en-US" sz="2000" dirty="0" err="1">
                <a:latin typeface="Candara" panose="020E0502030303020204" pitchFamily="34" charset="0"/>
              </a:rPr>
              <a:t>dụng</a:t>
            </a:r>
            <a:endParaRPr sz="1000" b="0" dirty="0">
              <a:solidFill>
                <a:schemeClr val="lt2"/>
              </a:solidFill>
              <a:latin typeface="Candara" panose="020E0502030303020204" pitchFamily="34" charset="0"/>
              <a:ea typeface="Ubuntu Light"/>
              <a:cs typeface="Ubuntu Light"/>
              <a:sym typeface="Ubuntu Ligh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AC1F3C-FF68-4D7D-9121-04031D2F9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018" y="2701075"/>
            <a:ext cx="1341763" cy="19629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8300B54-6B40-4D11-9D93-A54115E1D8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329"/>
          <a:stretch/>
        </p:blipFill>
        <p:spPr>
          <a:xfrm>
            <a:off x="524363" y="819667"/>
            <a:ext cx="2887087" cy="725646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EBCC968F-E8F5-43F9-BB38-1850FDBBAF06}"/>
              </a:ext>
            </a:extLst>
          </p:cNvPr>
          <p:cNvSpPr/>
          <p:nvPr/>
        </p:nvSpPr>
        <p:spPr>
          <a:xfrm>
            <a:off x="560985" y="718513"/>
            <a:ext cx="874182" cy="9279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ndara" panose="020E0502030303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4D0AF27-D723-4535-88CA-0C88724F16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3669"/>
          <a:stretch/>
        </p:blipFill>
        <p:spPr>
          <a:xfrm>
            <a:off x="630828" y="1786001"/>
            <a:ext cx="2620205" cy="1140261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3" grpId="0"/>
      <p:bldP spid="744" grpId="0"/>
      <p:bldP spid="745" grpId="0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ndara" panose="020E0502030303020204" pitchFamily="34" charset="0"/>
              </a:rPr>
              <a:t>H</a:t>
            </a:r>
            <a:r>
              <a:rPr lang="vi-VN" sz="2400" dirty="0">
                <a:latin typeface="Candara" panose="020E0502030303020204" pitchFamily="34" charset="0"/>
              </a:rPr>
              <a:t>ư</a:t>
            </a:r>
            <a:r>
              <a:rPr lang="en-US" sz="2400" dirty="0" err="1">
                <a:latin typeface="Candara" panose="020E0502030303020204" pitchFamily="34" charset="0"/>
              </a:rPr>
              <a:t>ớng</a:t>
            </a:r>
            <a:r>
              <a:rPr lang="en-US" sz="2400" dirty="0">
                <a:latin typeface="Candara" panose="020E0502030303020204" pitchFamily="34" charset="0"/>
              </a:rPr>
              <a:t> </a:t>
            </a:r>
            <a:r>
              <a:rPr lang="en-US" sz="2400" dirty="0" err="1">
                <a:latin typeface="Candara" panose="020E0502030303020204" pitchFamily="34" charset="0"/>
              </a:rPr>
              <a:t>dẫn</a:t>
            </a:r>
            <a:r>
              <a:rPr lang="en-US" sz="2400" dirty="0">
                <a:latin typeface="Candara" panose="020E0502030303020204" pitchFamily="34" charset="0"/>
              </a:rPr>
              <a:t> </a:t>
            </a:r>
            <a:r>
              <a:rPr lang="en-US" sz="2400" dirty="0" err="1">
                <a:latin typeface="Candara" panose="020E0502030303020204" pitchFamily="34" charset="0"/>
              </a:rPr>
              <a:t>sử</a:t>
            </a:r>
            <a:r>
              <a:rPr lang="en-US" sz="2400" dirty="0">
                <a:latin typeface="Candara" panose="020E0502030303020204" pitchFamily="34" charset="0"/>
              </a:rPr>
              <a:t> </a:t>
            </a:r>
            <a:r>
              <a:rPr lang="en-US" sz="2400" dirty="0" err="1">
                <a:latin typeface="Candara" panose="020E0502030303020204" pitchFamily="34" charset="0"/>
              </a:rPr>
              <a:t>dụng</a:t>
            </a:r>
            <a:endParaRPr sz="2400" dirty="0">
              <a:latin typeface="Candara" panose="020E0502030303020204" pitchFamily="34" charset="0"/>
            </a:endParaRPr>
          </a:p>
        </p:txBody>
      </p:sp>
      <p:cxnSp>
        <p:nvCxnSpPr>
          <p:cNvPr id="266" name="Google Shape;266;p39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9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8" name="Google Shape;268;p3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7</a:t>
            </a:fld>
            <a:endParaRPr dirty="0"/>
          </a:p>
        </p:txBody>
      </p:sp>
      <p:sp>
        <p:nvSpPr>
          <p:cNvPr id="269" name="Google Shape;269;p39"/>
          <p:cNvSpPr txBox="1">
            <a:spLocks noGrp="1"/>
          </p:cNvSpPr>
          <p:nvPr>
            <p:ph type="ctrTitle" idx="2"/>
          </p:nvPr>
        </p:nvSpPr>
        <p:spPr>
          <a:xfrm>
            <a:off x="808168" y="160447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ndara" panose="020E0502030303020204" pitchFamily="34" charset="0"/>
              </a:rPr>
              <a:t>Trang </a:t>
            </a:r>
            <a:r>
              <a:rPr lang="en-US" dirty="0" err="1">
                <a:latin typeface="Candara" panose="020E0502030303020204" pitchFamily="34" charset="0"/>
              </a:rPr>
              <a:t>chủ</a:t>
            </a:r>
            <a:endParaRPr dirty="0">
              <a:latin typeface="Candara" panose="020E0502030303020204" pitchFamily="34" charset="0"/>
            </a:endParaRPr>
          </a:p>
        </p:txBody>
      </p:sp>
      <p:sp>
        <p:nvSpPr>
          <p:cNvPr id="271" name="Google Shape;271;p39"/>
          <p:cNvSpPr txBox="1">
            <a:spLocks noGrp="1"/>
          </p:cNvSpPr>
          <p:nvPr>
            <p:ph type="ctrTitle" idx="3"/>
          </p:nvPr>
        </p:nvSpPr>
        <p:spPr>
          <a:xfrm>
            <a:off x="3506462" y="1668262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ndara" panose="020E0502030303020204" pitchFamily="34" charset="0"/>
              </a:rPr>
              <a:t>Tin </a:t>
            </a:r>
            <a:r>
              <a:rPr lang="en-US" dirty="0" err="1">
                <a:latin typeface="Candara" panose="020E0502030303020204" pitchFamily="34" charset="0"/>
              </a:rPr>
              <a:t>tức</a:t>
            </a:r>
            <a:endParaRPr dirty="0">
              <a:latin typeface="Candara" panose="020E0502030303020204" pitchFamily="34" charset="0"/>
            </a:endParaRPr>
          </a:p>
        </p:txBody>
      </p:sp>
      <p:sp>
        <p:nvSpPr>
          <p:cNvPr id="273" name="Google Shape;273;p39"/>
          <p:cNvSpPr txBox="1">
            <a:spLocks noGrp="1"/>
          </p:cNvSpPr>
          <p:nvPr>
            <p:ph type="ctrTitle" idx="5"/>
          </p:nvPr>
        </p:nvSpPr>
        <p:spPr>
          <a:xfrm>
            <a:off x="5925151" y="1668262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ndara" panose="020E0502030303020204" pitchFamily="34" charset="0"/>
              </a:rPr>
              <a:t>Pokedex</a:t>
            </a:r>
            <a:endParaRPr dirty="0">
              <a:latin typeface="Candara" panose="020E0502030303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B6C050-90F5-4EEA-AE19-693371611A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986"/>
          <a:stretch/>
        </p:blipFill>
        <p:spPr>
          <a:xfrm>
            <a:off x="614269" y="2249175"/>
            <a:ext cx="2698294" cy="16189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59FFED-7792-47C5-BB9B-B68E36EA19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2441" y="2464174"/>
            <a:ext cx="2259118" cy="1345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418139-CF44-485F-900B-5D9AC23046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4789" y="2486175"/>
            <a:ext cx="2698295" cy="13014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" grpId="0"/>
      <p:bldP spid="271" grpId="0"/>
      <p:bldP spid="27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>
            <a:spLocks noGrp="1"/>
          </p:cNvSpPr>
          <p:nvPr>
            <p:ph type="subTitle" idx="1"/>
          </p:nvPr>
        </p:nvSpPr>
        <p:spPr>
          <a:xfrm>
            <a:off x="2142993" y="1859536"/>
            <a:ext cx="4858013" cy="8197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 err="1">
                <a:latin typeface="Candara" panose="020E0502030303020204" pitchFamily="34" charset="0"/>
              </a:rPr>
              <a:t>Trình</a:t>
            </a:r>
            <a:r>
              <a:rPr lang="en-US" sz="4400" dirty="0">
                <a:latin typeface="Candara" panose="020E0502030303020204" pitchFamily="34" charset="0"/>
              </a:rPr>
              <a:t> </a:t>
            </a:r>
            <a:r>
              <a:rPr lang="en-US" sz="4400" dirty="0" err="1">
                <a:latin typeface="Candara" panose="020E0502030303020204" pitchFamily="34" charset="0"/>
              </a:rPr>
              <a:t>bày</a:t>
            </a:r>
            <a:r>
              <a:rPr lang="en-US" sz="4400" dirty="0">
                <a:latin typeface="Candara" panose="020E0502030303020204" pitchFamily="34" charset="0"/>
              </a:rPr>
              <a:t> </a:t>
            </a:r>
            <a:r>
              <a:rPr lang="en-US" sz="4400" dirty="0" err="1">
                <a:latin typeface="Candara" panose="020E0502030303020204" pitchFamily="34" charset="0"/>
              </a:rPr>
              <a:t>sản</a:t>
            </a:r>
            <a:r>
              <a:rPr lang="en-US" sz="4400" dirty="0">
                <a:latin typeface="Candara" panose="020E0502030303020204" pitchFamily="34" charset="0"/>
              </a:rPr>
              <a:t> </a:t>
            </a:r>
            <a:r>
              <a:rPr lang="en-US" sz="4400" dirty="0" err="1">
                <a:latin typeface="Candara" panose="020E0502030303020204" pitchFamily="34" charset="0"/>
              </a:rPr>
              <a:t>phẩm</a:t>
            </a:r>
            <a:endParaRPr sz="4400" b="1" i="0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 i="0" dirty="0"/>
          </a:p>
        </p:txBody>
      </p:sp>
      <p:sp>
        <p:nvSpPr>
          <p:cNvPr id="227" name="Google Shape;227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 err="1">
                <a:latin typeface="Candara" panose="020E0502030303020204" pitchFamily="34" charset="0"/>
              </a:rPr>
              <a:t>Hạn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chế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của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sản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phẩm</a:t>
            </a:r>
            <a:endParaRPr dirty="0">
              <a:latin typeface="Candara" panose="020E0502030303020204" pitchFamily="34" charset="0"/>
            </a:endParaRPr>
          </a:p>
        </p:txBody>
      </p:sp>
      <p:sp>
        <p:nvSpPr>
          <p:cNvPr id="234" name="Google Shape;234;p35"/>
          <p:cNvSpPr txBox="1">
            <a:spLocks noGrp="1"/>
          </p:cNvSpPr>
          <p:nvPr>
            <p:ph type="subTitle" idx="1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Candara" panose="020E0502030303020204" pitchFamily="34" charset="0"/>
              </a:rPr>
              <a:t>Thiếu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trang</a:t>
            </a:r>
            <a:r>
              <a:rPr lang="en-US" dirty="0">
                <a:latin typeface="Candara" panose="020E0502030303020204" pitchFamily="34" charset="0"/>
              </a:rPr>
              <a:t> con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Candara" panose="020E0502030303020204" pitchFamily="34" charset="0"/>
              </a:rPr>
              <a:t>Nav bar </a:t>
            </a:r>
            <a:r>
              <a:rPr lang="en-US" dirty="0" err="1">
                <a:latin typeface="Candara" panose="020E0502030303020204" pitchFamily="34" charset="0"/>
              </a:rPr>
              <a:t>là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ảnh</a:t>
            </a:r>
            <a:endParaRPr dirty="0">
              <a:latin typeface="Candara" panose="020E0502030303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ABFC06-B811-43A2-9D94-6CC86CAFF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374" y="3763192"/>
            <a:ext cx="4764101" cy="530539"/>
          </a:xfrm>
          <a:prstGeom prst="rect">
            <a:avLst/>
          </a:prstGeom>
        </p:spPr>
      </p:pic>
      <p:sp>
        <p:nvSpPr>
          <p:cNvPr id="5" name="Google Shape;915;p59">
            <a:extLst>
              <a:ext uri="{FF2B5EF4-FFF2-40B4-BE49-F238E27FC236}">
                <a16:creationId xmlns:a16="http://schemas.microsoft.com/office/drawing/2014/main" id="{D838D41F-2A1C-4F6C-81F7-8D20828C51C5}"/>
              </a:ext>
            </a:extLst>
          </p:cNvPr>
          <p:cNvSpPr txBox="1">
            <a:spLocks/>
          </p:cNvSpPr>
          <p:nvPr/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>
                <a:solidFill>
                  <a:srgbClr val="CCCCCC"/>
                </a:solidFill>
              </a:rPr>
              <a:pPr/>
              <a:t>9</a:t>
            </a:fld>
            <a:endParaRPr lang="es" dirty="0">
              <a:solidFill>
                <a:srgbClr val="CCCC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7FABFF"/>
      </a:accent1>
      <a:accent2>
        <a:srgbClr val="BAD1FD"/>
      </a:accent2>
      <a:accent3>
        <a:srgbClr val="114AB6"/>
      </a:accent3>
      <a:accent4>
        <a:srgbClr val="22478D"/>
      </a:accent4>
      <a:accent5>
        <a:srgbClr val="135CE7"/>
      </a:accent5>
      <a:accent6>
        <a:srgbClr val="B7C8E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354</Words>
  <Application>Microsoft Office PowerPoint</Application>
  <PresentationFormat>On-screen Show (16:9)</PresentationFormat>
  <Paragraphs>62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Bodoni</vt:lpstr>
      <vt:lpstr>Candara</vt:lpstr>
      <vt:lpstr>Ubuntu Light</vt:lpstr>
      <vt:lpstr>Arvo</vt:lpstr>
      <vt:lpstr>Ubuntu</vt:lpstr>
      <vt:lpstr>Arial</vt:lpstr>
      <vt:lpstr>Minimal Charm</vt:lpstr>
      <vt:lpstr>Pokemon Website</vt:lpstr>
      <vt:lpstr>Thứ tự nội dung</vt:lpstr>
      <vt:lpstr>Nguồn gốc ý tưởng</vt:lpstr>
      <vt:lpstr>Nhu cầu và lợi ích </vt:lpstr>
      <vt:lpstr>Quá trình làm</vt:lpstr>
      <vt:lpstr>Hướng dẫn sử dụng</vt:lpstr>
      <vt:lpstr>Hướng dẫn sử dụng</vt:lpstr>
      <vt:lpstr>PowerPoint Presentation</vt:lpstr>
      <vt:lpstr>Hạn chế của sản phẩm</vt:lpstr>
      <vt:lpstr>Trả lời câu hỏi</vt:lpstr>
      <vt:lpstr>Tổng kết</vt:lpstr>
      <vt:lpstr>Thank you!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Pokemon Website</dc:title>
  <cp:lastModifiedBy>Nguyen Hoang Uyen</cp:lastModifiedBy>
  <cp:revision>14</cp:revision>
  <dcterms:modified xsi:type="dcterms:W3CDTF">2020-06-07T09:06:03Z</dcterms:modified>
</cp:coreProperties>
</file>